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794"/>
    <a:srgbClr val="333333"/>
    <a:srgbClr val="41A7BF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108" d="100"/>
          <a:sy n="108" d="100"/>
        </p:scale>
        <p:origin x="130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08.06.2023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8695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2865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9797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4585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5541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1052736"/>
            <a:ext cx="288032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3068960"/>
            <a:ext cx="8136904" cy="2160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Подарунок</a:t>
            </a:r>
            <a:r>
              <a:rPr lang="ru-RU" sz="5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ru-RU" sz="5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5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Для Друга</a:t>
            </a:r>
            <a:endParaRPr lang="ru-RU" sz="55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3284984"/>
            <a:ext cx="8820472" cy="252028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54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5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54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5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Господь то </a:t>
            </a:r>
            <a:r>
              <a:rPr lang="ru-RU" sz="5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Пастир</a:t>
            </a:r>
            <a:r>
              <a:rPr lang="ru-RU" sz="5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5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для ________, тому в недостатку __________ не буде, </a:t>
            </a:r>
            <a:endParaRPr lang="en-US" sz="54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771800" y="1052736"/>
            <a:ext cx="3168352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3140968"/>
            <a:ext cx="8496944" cy="266429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54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5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54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5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 </a:t>
            </a:r>
            <a:r>
              <a:rPr lang="ru-RU" sz="5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пасовиськах</a:t>
            </a:r>
            <a:r>
              <a:rPr lang="ru-RU" sz="5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5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зелених</a:t>
            </a:r>
            <a:r>
              <a:rPr lang="ru-RU" sz="5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Господь </a:t>
            </a:r>
            <a:r>
              <a:rPr lang="ru-RU" sz="5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</a:t>
            </a:r>
            <a:r>
              <a:rPr lang="ru-RU" sz="5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5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оселить</a:t>
            </a:r>
            <a:r>
              <a:rPr lang="ru-RU" sz="5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______, на тихую воду ______ </a:t>
            </a:r>
            <a:r>
              <a:rPr lang="ru-RU" sz="5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запровадить</a:t>
            </a:r>
            <a:r>
              <a:rPr lang="ru-RU" sz="5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54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771800" y="1052736"/>
            <a:ext cx="3168352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0400280"/>
      </p:ext>
    </p:extLst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3140968"/>
            <a:ext cx="9144000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Господь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душу _____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відживляє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провадить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______ ради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Ймення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Свого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по стежках справедливости. </a:t>
            </a:r>
            <a:endParaRPr lang="en-US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771800" y="1052736"/>
            <a:ext cx="3168352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:3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3212661"/>
      </p:ext>
    </p:extLst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3429000"/>
            <a:ext cx="9144000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4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4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Коли _____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піде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хоча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навіть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долиною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смертної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темряви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то не буде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боятися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злого,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Господь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при ______,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жезло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та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посох вони ______ </a:t>
            </a:r>
            <a:r>
              <a:rPr lang="ru-RU" sz="44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втішать</a:t>
            </a:r>
            <a:r>
              <a:rPr lang="ru-RU" sz="44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4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771800" y="1052736"/>
            <a:ext cx="3168352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:4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0492370"/>
      </p:ext>
    </p:extLst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780928"/>
            <a:ext cx="9144000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Господь перед _______ трапезу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зготовив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при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ворогах, голову ______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Він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намастив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був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оливою, чаша _______ – то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надмір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пиття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771800" y="1052736"/>
            <a:ext cx="3168352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:5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1058656"/>
      </p:ext>
    </p:extLst>
  </p:cSld>
  <p:clrMapOvr>
    <a:masterClrMapping/>
  </p:clrMapOvr>
  <p:transition spd="med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-108520" y="3429000"/>
            <a:ext cx="9144000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Тільки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добро й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милосердя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Господа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Ісуса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_______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супроводити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будуть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по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всі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дні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життя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а _______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пробуватиме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домі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Господньому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довгі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часи</a:t>
            </a:r>
            <a:r>
              <a:rPr lang="ru-RU" sz="4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8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771800" y="1052736"/>
            <a:ext cx="3168352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:6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9211345"/>
      </p:ext>
    </p:extLst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162</Words>
  <Application>Microsoft Office PowerPoint</Application>
  <PresentationFormat>Екран (4:3)</PresentationFormat>
  <Paragraphs>34</Paragraphs>
  <Slides>7</Slides>
  <Notes>7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Verdana</vt:lpstr>
      <vt:lpstr>Тема Office</vt:lpstr>
      <vt:lpstr>ПСАЛОМ 23 </vt:lpstr>
      <vt:lpstr>ПСАЛОМ 23:1 </vt:lpstr>
      <vt:lpstr>ПСАЛОМ 23:2 </vt:lpstr>
      <vt:lpstr>ПСАЛОМ 23:3 </vt:lpstr>
      <vt:lpstr>ПСАЛОМ 23:4 </vt:lpstr>
      <vt:lpstr>ПСАЛОМ 23:5 </vt:lpstr>
      <vt:lpstr>ПСАЛОМ 23:6 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180</cp:revision>
  <dcterms:created xsi:type="dcterms:W3CDTF">2011-03-25T18:27:23Z</dcterms:created>
  <dcterms:modified xsi:type="dcterms:W3CDTF">2023-06-08T11:31:18Z</dcterms:modified>
</cp:coreProperties>
</file>